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2963-3B74-428A-B8BE-17717BF6FC5E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0902-E9A3-4E4B-B527-26E415769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62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2963-3B74-428A-B8BE-17717BF6FC5E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0902-E9A3-4E4B-B527-26E415769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59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2963-3B74-428A-B8BE-17717BF6FC5E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0902-E9A3-4E4B-B527-26E415769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3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2963-3B74-428A-B8BE-17717BF6FC5E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0902-E9A3-4E4B-B527-26E415769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90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2963-3B74-428A-B8BE-17717BF6FC5E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0902-E9A3-4E4B-B527-26E415769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0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2963-3B74-428A-B8BE-17717BF6FC5E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0902-E9A3-4E4B-B527-26E415769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8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2963-3B74-428A-B8BE-17717BF6FC5E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0902-E9A3-4E4B-B527-26E415769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65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2963-3B74-428A-B8BE-17717BF6FC5E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0902-E9A3-4E4B-B527-26E415769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75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2963-3B74-428A-B8BE-17717BF6FC5E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0902-E9A3-4E4B-B527-26E415769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9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2963-3B74-428A-B8BE-17717BF6FC5E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0902-E9A3-4E4B-B527-26E415769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4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2963-3B74-428A-B8BE-17717BF6FC5E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0902-E9A3-4E4B-B527-26E415769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17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D2963-3B74-428A-B8BE-17717BF6FC5E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70902-E9A3-4E4B-B527-26E415769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1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bura.istvan1975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745957"/>
          </a:xfrm>
        </p:spPr>
        <p:txBody>
          <a:bodyPr>
            <a:normAutofit fontScale="90000"/>
          </a:bodyPr>
          <a:lstStyle/>
          <a:p>
            <a:r>
              <a:rPr lang="en-US" dirty="0"/>
              <a:t>Agro Expo </a:t>
            </a:r>
            <a:r>
              <a:rPr lang="en-US" dirty="0" err="1"/>
              <a:t>Szatmárnémeti</a:t>
            </a:r>
            <a:r>
              <a:rPr lang="en-US" dirty="0"/>
              <a:t> 2024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239253"/>
            <a:ext cx="9144000" cy="519764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66" y="745958"/>
            <a:ext cx="10331979" cy="593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90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4222"/>
            <a:ext cx="10515600" cy="806116"/>
          </a:xfrm>
        </p:spPr>
        <p:txBody>
          <a:bodyPr>
            <a:normAutofit/>
          </a:bodyPr>
          <a:lstStyle/>
          <a:p>
            <a:r>
              <a:rPr lang="en-US" dirty="0"/>
              <a:t>Agro Expo </a:t>
            </a:r>
            <a:r>
              <a:rPr lang="en-US" dirty="0" err="1"/>
              <a:t>Szatmárnémeti</a:t>
            </a:r>
            <a:r>
              <a:rPr lang="en-US" dirty="0"/>
              <a:t> 2024 </a:t>
            </a:r>
            <a:r>
              <a:rPr lang="en-US" dirty="0" err="1"/>
              <a:t>Március</a:t>
            </a:r>
            <a:r>
              <a:rPr lang="en-US" dirty="0"/>
              <a:t> 8-10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060174"/>
            <a:ext cx="10624930" cy="57136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/>
              <a:t>Helyszín: AuShopping Szatmárnémeti parkoló és Cinema One Galéria a </a:t>
            </a:r>
            <a:r>
              <a:rPr lang="en-US" dirty="0" err="1"/>
              <a:t>Károlyi</a:t>
            </a:r>
            <a:r>
              <a:rPr lang="en-US" dirty="0"/>
              <a:t> </a:t>
            </a:r>
            <a:r>
              <a:rPr lang="en-US" dirty="0" err="1"/>
              <a:t>utca</a:t>
            </a:r>
            <a:r>
              <a:rPr lang="hu-HU" dirty="0"/>
              <a:t> 77-79</a:t>
            </a:r>
            <a:r>
              <a:rPr lang="en-US" dirty="0"/>
              <a:t> </a:t>
            </a:r>
            <a:r>
              <a:rPr lang="en-US" dirty="0" err="1"/>
              <a:t>számon</a:t>
            </a:r>
            <a:r>
              <a:rPr lang="hu-HU" dirty="0"/>
              <a:t>.</a:t>
            </a:r>
          </a:p>
          <a:p>
            <a:r>
              <a:rPr lang="hu-HU" dirty="0"/>
              <a:t>A rendezvény </a:t>
            </a:r>
            <a:r>
              <a:rPr lang="en-US" dirty="0" err="1"/>
              <a:t>fö</a:t>
            </a:r>
            <a:r>
              <a:rPr lang="en-US" dirty="0"/>
              <a:t> </a:t>
            </a:r>
            <a:r>
              <a:rPr lang="hu-HU" dirty="0"/>
              <a:t>célja a mezőgazdasági gépek</a:t>
            </a:r>
            <a:r>
              <a:rPr lang="en-US" dirty="0"/>
              <a:t>, </a:t>
            </a:r>
            <a:r>
              <a:rPr lang="en-US" dirty="0" err="1"/>
              <a:t>eszközök</a:t>
            </a:r>
            <a:r>
              <a:rPr lang="hu-HU" dirty="0"/>
              <a:t> népszerűsítése és bemutatása: traktorok, kombájnok, boronák, élelmiszeripari gépek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hu-HU" dirty="0"/>
              <a:t>állattenyésztés</a:t>
            </a:r>
            <a:r>
              <a:rPr lang="en-US" dirty="0"/>
              <a:t> , …. </a:t>
            </a:r>
            <a:r>
              <a:rPr lang="hu-HU" dirty="0"/>
              <a:t> </a:t>
            </a:r>
            <a:endParaRPr lang="en-US" dirty="0"/>
          </a:p>
          <a:p>
            <a:r>
              <a:rPr lang="hu-HU" dirty="0"/>
              <a:t>Tanácsadási szolgáltatás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hu-HU" dirty="0"/>
              <a:t> európai, banki és kormányzati forrásokhoz való hozzáféréshez a mezőgazdaságban.</a:t>
            </a:r>
          </a:p>
          <a:p>
            <a:r>
              <a:rPr lang="hu-HU" dirty="0"/>
              <a:t>Az agrár-élelmiszeripar, a szőlészeti, kertészeti és állattenyésztő ipar népszerűsítése.</a:t>
            </a:r>
          </a:p>
          <a:p>
            <a:r>
              <a:rPr lang="hu-HU" dirty="0"/>
              <a:t>Az előző két kiadással megalapoztuk és azon dolgozunk hogy regionális-nemzetközi kiállító központ legyünk az agrár ipari területen.</a:t>
            </a:r>
          </a:p>
          <a:p>
            <a:r>
              <a:rPr lang="hu-HU" dirty="0"/>
              <a:t>Ez a rendezvény a magyarországi cégeknek egy kitűnő kiindulási pont lehet ha terjeszkedni szeretnének vagy a jelenlegi </a:t>
            </a:r>
            <a:r>
              <a:rPr lang="hu-HU" dirty="0" smtClean="0"/>
              <a:t>parnere</a:t>
            </a:r>
            <a:r>
              <a:rPr lang="en-US" dirty="0" err="1" smtClean="0"/>
              <a:t>i</a:t>
            </a:r>
            <a:r>
              <a:rPr lang="hu-HU" dirty="0" smtClean="0"/>
              <a:t>kel </a:t>
            </a:r>
            <a:r>
              <a:rPr lang="hu-HU" dirty="0"/>
              <a:t>találkozanak.</a:t>
            </a:r>
          </a:p>
          <a:p>
            <a:r>
              <a:rPr lang="hu-HU" dirty="0"/>
              <a:t>A rendezvény partnerei: Partium Vidékfejlesţéert és Mezőgazdaságáért Egyesület, APIA Szatmárnémeti, AFIR Szatmárnémeti, GAL Szatmárnémeti, Revista Ferma, </a:t>
            </a:r>
            <a:r>
              <a:rPr lang="en-US" dirty="0" err="1" smtClean="0"/>
              <a:t>SkyLine</a:t>
            </a:r>
            <a:r>
              <a:rPr lang="en-US" dirty="0" smtClean="0"/>
              <a:t> Events</a:t>
            </a:r>
            <a:r>
              <a:rPr lang="hu-HU" dirty="0" smtClean="0"/>
              <a:t>, </a:t>
            </a:r>
            <a:r>
              <a:rPr lang="hu-HU" dirty="0"/>
              <a:t>Expo Industry</a:t>
            </a:r>
            <a:r>
              <a:rPr lang="en-US" dirty="0"/>
              <a:t> </a:t>
            </a:r>
            <a:r>
              <a:rPr lang="en-US" dirty="0" err="1"/>
              <a:t>S</a:t>
            </a:r>
            <a:r>
              <a:rPr lang="en-US" dirty="0" err="1" smtClean="0"/>
              <a:t>atu</a:t>
            </a:r>
            <a:r>
              <a:rPr lang="en-US" dirty="0" smtClean="0"/>
              <a:t> </a:t>
            </a:r>
            <a:r>
              <a:rPr lang="en-US" dirty="0"/>
              <a:t>Mare , </a:t>
            </a:r>
            <a:r>
              <a:rPr lang="hu-HU" dirty="0"/>
              <a:t>Kereskedelmi, Ipari és Mezőgazdaság</a:t>
            </a:r>
            <a:r>
              <a:rPr lang="en-US" dirty="0"/>
              <a:t> Kamara </a:t>
            </a:r>
            <a:r>
              <a:rPr lang="en-US" dirty="0" err="1"/>
              <a:t>Szatmár</a:t>
            </a:r>
            <a:r>
              <a:rPr lang="hu-HU" dirty="0"/>
              <a:t>, az Északnyugati Régió Német-Román Gazdasági Egyesülete (DRW) és a Szatmári Ipar</a:t>
            </a:r>
            <a:r>
              <a:rPr lang="en-US" dirty="0"/>
              <a:t>o</a:t>
            </a:r>
            <a:r>
              <a:rPr lang="hu-HU" dirty="0"/>
              <a:t>s</a:t>
            </a:r>
            <a:r>
              <a:rPr lang="en-US" dirty="0"/>
              <a:t>ok</a:t>
            </a:r>
            <a:r>
              <a:rPr lang="hu-HU" dirty="0"/>
              <a:t> Egyesülete. </a:t>
            </a:r>
          </a:p>
          <a:p>
            <a:r>
              <a:rPr lang="hu-HU" dirty="0"/>
              <a:t>Expo </a:t>
            </a:r>
            <a:r>
              <a:rPr lang="en-US" dirty="0" err="1"/>
              <a:t>programja</a:t>
            </a:r>
            <a:r>
              <a:rPr lang="hu-HU" dirty="0"/>
              <a:t>: 11:00-20:00 között, DEMO Zone 12:00-19:00 között szombaton és vasárnap.</a:t>
            </a:r>
          </a:p>
          <a:p>
            <a:r>
              <a:rPr lang="hu-HU" dirty="0"/>
              <a:t>A hivatalos megnyitó </a:t>
            </a:r>
            <a:r>
              <a:rPr lang="en-US" dirty="0"/>
              <a:t>2024 </a:t>
            </a:r>
            <a:r>
              <a:rPr lang="hu-HU" dirty="0"/>
              <a:t>március 8-án 13 órakor.</a:t>
            </a:r>
          </a:p>
        </p:txBody>
      </p:sp>
    </p:spTree>
    <p:extLst>
      <p:ext uri="{BB962C8B-B14F-4D97-AF65-F5344CB8AC3E}">
        <p14:creationId xmlns:p14="http://schemas.microsoft.com/office/powerpoint/2010/main" val="3180605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284"/>
            <a:ext cx="10515600" cy="73392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Expo </a:t>
            </a:r>
            <a:r>
              <a:rPr lang="en-US" dirty="0" err="1"/>
              <a:t>Parkolo</a:t>
            </a:r>
            <a:r>
              <a:rPr lang="en-US" dirty="0"/>
              <a:t> </a:t>
            </a:r>
            <a:r>
              <a:rPr lang="en-US" dirty="0" err="1"/>
              <a:t>Térkép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21" y="842211"/>
            <a:ext cx="11225463" cy="5799221"/>
          </a:xfrm>
        </p:spPr>
      </p:pic>
    </p:spTree>
    <p:extLst>
      <p:ext uri="{BB962C8B-B14F-4D97-AF65-F5344CB8AC3E}">
        <p14:creationId xmlns:p14="http://schemas.microsoft.com/office/powerpoint/2010/main" val="314020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57988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Expo </a:t>
            </a:r>
            <a:r>
              <a:rPr lang="en-US" sz="3600" dirty="0" err="1"/>
              <a:t>Belsörész</a:t>
            </a:r>
            <a:r>
              <a:rPr lang="en-US" sz="3600" dirty="0"/>
              <a:t> </a:t>
            </a:r>
            <a:r>
              <a:rPr lang="en-US" sz="3600" dirty="0" err="1"/>
              <a:t>Térkép</a:t>
            </a:r>
            <a:r>
              <a:rPr lang="hu-HU" sz="3600" dirty="0"/>
              <a:t> - </a:t>
            </a:r>
            <a:r>
              <a:rPr lang="en-US" sz="3600" dirty="0"/>
              <a:t>Open Spaces-</a:t>
            </a:r>
            <a:r>
              <a:rPr lang="en-US" sz="3600" dirty="0" err="1"/>
              <a:t>Nyitott</a:t>
            </a:r>
            <a:r>
              <a:rPr lang="en-US" sz="3600" dirty="0"/>
              <a:t> </a:t>
            </a:r>
            <a:r>
              <a:rPr lang="en-US" sz="3600" dirty="0" err="1"/>
              <a:t>terület</a:t>
            </a:r>
            <a:r>
              <a:rPr lang="en-US" sz="3600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04" y="757238"/>
            <a:ext cx="10704095" cy="5872162"/>
          </a:xfrm>
        </p:spPr>
      </p:pic>
    </p:spTree>
    <p:extLst>
      <p:ext uri="{BB962C8B-B14F-4D97-AF65-F5344CB8AC3E}">
        <p14:creationId xmlns:p14="http://schemas.microsoft.com/office/powerpoint/2010/main" val="69512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40632"/>
            <a:ext cx="10515600" cy="1046748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Reklám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Promo </a:t>
            </a:r>
            <a:r>
              <a:rPr lang="en-US" dirty="0" err="1"/>
              <a:t>csomagok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611" y="613612"/>
            <a:ext cx="11008894" cy="6244388"/>
          </a:xfrm>
        </p:spPr>
        <p:txBody>
          <a:bodyPr>
            <a:normAutofit fontScale="77500" lnSpcReduction="20000"/>
          </a:bodyPr>
          <a:lstStyle/>
          <a:p>
            <a:pPr marL="0" indent="0">
              <a:buFontTx/>
              <a:buNone/>
              <a:defRPr/>
            </a:pPr>
            <a:r>
              <a:rPr lang="hu-HU" altLang="hu-HU" b="1" u="sng" dirty="0"/>
              <a:t>S</a:t>
            </a:r>
            <a:r>
              <a:rPr lang="en-US" altLang="hu-HU" b="1" u="sng" dirty="0"/>
              <a:t>z</a:t>
            </a:r>
            <a:r>
              <a:rPr lang="hu-HU" altLang="hu-HU" b="1" u="sng" dirty="0"/>
              <a:t>pon</a:t>
            </a:r>
            <a:r>
              <a:rPr lang="en-US" altLang="hu-HU" b="1" u="sng" dirty="0"/>
              <a:t>z</a:t>
            </a:r>
            <a:r>
              <a:rPr lang="hu-HU" altLang="hu-HU" b="1" u="sng" dirty="0"/>
              <a:t>or</a:t>
            </a:r>
            <a:r>
              <a:rPr lang="en-US" altLang="hu-HU" b="1" u="sng" dirty="0"/>
              <a:t> </a:t>
            </a:r>
            <a:r>
              <a:rPr lang="en-US" altLang="hu-HU" b="1" u="sng" dirty="0" err="1"/>
              <a:t>csomag</a:t>
            </a:r>
            <a:r>
              <a:rPr lang="en-US" altLang="hu-HU" b="1" u="sng" dirty="0"/>
              <a:t> </a:t>
            </a:r>
            <a:r>
              <a:rPr lang="hu-HU" altLang="hu-HU" b="1" u="sng" dirty="0"/>
              <a:t> : 1</a:t>
            </a:r>
            <a:r>
              <a:rPr lang="en-US" altLang="hu-HU" b="1" u="sng" dirty="0"/>
              <a:t>00</a:t>
            </a:r>
            <a:r>
              <a:rPr lang="hu-HU" altLang="hu-HU" b="1" u="sng" dirty="0"/>
              <a:t>00 ron + </a:t>
            </a:r>
            <a:r>
              <a:rPr lang="en-US" altLang="hu-HU" b="1" u="sng" dirty="0" err="1"/>
              <a:t>áfa</a:t>
            </a:r>
            <a:r>
              <a:rPr lang="hu-HU" altLang="hu-HU" b="1" u="sng" dirty="0"/>
              <a:t>.</a:t>
            </a:r>
            <a:endParaRPr lang="en-US" altLang="hu-HU" dirty="0"/>
          </a:p>
          <a:p>
            <a:pPr>
              <a:defRPr/>
            </a:pPr>
            <a:r>
              <a:rPr lang="hu-HU" altLang="hu-HU" dirty="0"/>
              <a:t>Logo </a:t>
            </a:r>
            <a:r>
              <a:rPr lang="en-US" altLang="hu-HU" dirty="0" err="1"/>
              <a:t>és</a:t>
            </a:r>
            <a:r>
              <a:rPr lang="en-US" altLang="hu-HU" dirty="0"/>
              <a:t> </a:t>
            </a:r>
            <a:r>
              <a:rPr lang="en-US" altLang="hu-HU" dirty="0" err="1"/>
              <a:t>reklám</a:t>
            </a:r>
            <a:r>
              <a:rPr lang="en-US" altLang="hu-HU" dirty="0"/>
              <a:t> </a:t>
            </a:r>
            <a:r>
              <a:rPr lang="en-US" altLang="hu-HU" dirty="0" err="1"/>
              <a:t>klip</a:t>
            </a:r>
            <a:r>
              <a:rPr lang="en-US" altLang="hu-HU" dirty="0"/>
              <a:t> a</a:t>
            </a:r>
            <a:r>
              <a:rPr lang="hu-HU" altLang="hu-HU" dirty="0"/>
              <a:t> L</a:t>
            </a:r>
            <a:r>
              <a:rPr lang="en-US" altLang="hu-HU" dirty="0"/>
              <a:t>ED-</a:t>
            </a:r>
            <a:r>
              <a:rPr lang="en-US" altLang="hu-HU" dirty="0" err="1"/>
              <a:t>falon</a:t>
            </a:r>
            <a:r>
              <a:rPr lang="en-US" altLang="hu-HU" dirty="0"/>
              <a:t>.</a:t>
            </a:r>
            <a:endParaRPr lang="hu-HU" altLang="hu-HU" dirty="0"/>
          </a:p>
          <a:p>
            <a:pPr>
              <a:defRPr/>
            </a:pPr>
            <a:r>
              <a:rPr lang="en-US" altLang="hu-HU" dirty="0"/>
              <a:t>Logo </a:t>
            </a:r>
            <a:r>
              <a:rPr lang="en-US" altLang="hu-HU" dirty="0" err="1"/>
              <a:t>u</a:t>
            </a:r>
            <a:r>
              <a:rPr lang="en-US" altLang="hu-HU" dirty="0" err="1" smtClean="0"/>
              <a:t>tcai</a:t>
            </a:r>
            <a:r>
              <a:rPr lang="en-US" altLang="hu-HU" dirty="0" smtClean="0"/>
              <a:t> </a:t>
            </a:r>
            <a:r>
              <a:rPr lang="en-US" altLang="hu-HU" dirty="0" err="1"/>
              <a:t>és</a:t>
            </a:r>
            <a:r>
              <a:rPr lang="en-US" altLang="hu-HU" dirty="0"/>
              <a:t> online </a:t>
            </a:r>
            <a:r>
              <a:rPr lang="en-US" altLang="hu-HU" dirty="0" err="1"/>
              <a:t>plakát</a:t>
            </a:r>
            <a:r>
              <a:rPr lang="en-US" altLang="hu-HU" dirty="0"/>
              <a:t> </a:t>
            </a:r>
            <a:r>
              <a:rPr lang="hu-HU" altLang="hu-HU" dirty="0"/>
              <a:t>, R</a:t>
            </a:r>
            <a:r>
              <a:rPr lang="en-US" altLang="hu-HU" dirty="0"/>
              <a:t>á</a:t>
            </a:r>
            <a:r>
              <a:rPr lang="hu-HU" altLang="hu-HU" dirty="0"/>
              <a:t>dio </a:t>
            </a:r>
            <a:r>
              <a:rPr lang="en-US" altLang="hu-HU" dirty="0"/>
              <a:t>, </a:t>
            </a:r>
            <a:r>
              <a:rPr lang="hu-HU" altLang="hu-HU" dirty="0"/>
              <a:t>Online</a:t>
            </a:r>
            <a:r>
              <a:rPr lang="en-US" altLang="hu-HU" dirty="0"/>
              <a:t> </a:t>
            </a:r>
            <a:r>
              <a:rPr lang="en-US" altLang="hu-HU" dirty="0" err="1"/>
              <a:t>sajto</a:t>
            </a:r>
            <a:r>
              <a:rPr lang="en-US" altLang="hu-HU" dirty="0"/>
              <a:t>. </a:t>
            </a:r>
          </a:p>
          <a:p>
            <a:pPr>
              <a:defRPr/>
            </a:pPr>
            <a:r>
              <a:rPr lang="en-US" altLang="hu-HU" dirty="0" err="1"/>
              <a:t>PicMessage</a:t>
            </a:r>
            <a:r>
              <a:rPr lang="en-US" altLang="hu-HU" dirty="0"/>
              <a:t> </a:t>
            </a:r>
            <a:r>
              <a:rPr lang="en-US" altLang="hu-HU" dirty="0" err="1"/>
              <a:t>és</a:t>
            </a:r>
            <a:r>
              <a:rPr lang="en-US" altLang="hu-HU" dirty="0"/>
              <a:t> </a:t>
            </a:r>
            <a:r>
              <a:rPr lang="en-US" altLang="hu-HU" dirty="0" err="1"/>
              <a:t>cégleirás</a:t>
            </a:r>
            <a:r>
              <a:rPr lang="en-US" altLang="hu-HU" dirty="0"/>
              <a:t> a Facebook-on : Agro Expo </a:t>
            </a:r>
            <a:r>
              <a:rPr lang="en-US" altLang="hu-HU" dirty="0" err="1"/>
              <a:t>si</a:t>
            </a:r>
            <a:r>
              <a:rPr lang="en-US" altLang="hu-HU" dirty="0"/>
              <a:t> Expo Industry </a:t>
            </a:r>
            <a:r>
              <a:rPr lang="en-US" altLang="hu-HU" dirty="0" err="1"/>
              <a:t>Satu</a:t>
            </a:r>
            <a:r>
              <a:rPr lang="en-US" altLang="hu-HU" dirty="0"/>
              <a:t> Mare</a:t>
            </a:r>
          </a:p>
          <a:p>
            <a:pPr>
              <a:defRPr/>
            </a:pPr>
            <a:r>
              <a:rPr lang="en-US" altLang="hu-HU" dirty="0" err="1" smtClean="0"/>
              <a:t>Terepmunka</a:t>
            </a:r>
            <a:r>
              <a:rPr lang="en-US" altLang="hu-HU" dirty="0" smtClean="0"/>
              <a:t> </a:t>
            </a:r>
            <a:r>
              <a:rPr lang="en-US" altLang="hu-HU" dirty="0" err="1" smtClean="0"/>
              <a:t>bemutato</a:t>
            </a:r>
            <a:r>
              <a:rPr lang="en-US" altLang="hu-HU" dirty="0"/>
              <a:t> </a:t>
            </a:r>
            <a:r>
              <a:rPr lang="en-US" altLang="hu-HU" dirty="0" smtClean="0"/>
              <a:t>a Demo </a:t>
            </a:r>
            <a:r>
              <a:rPr lang="en-US" altLang="hu-HU" dirty="0" err="1" smtClean="0"/>
              <a:t>zonában</a:t>
            </a:r>
            <a:r>
              <a:rPr lang="en-US" altLang="hu-HU" dirty="0" smtClean="0"/>
              <a:t>.</a:t>
            </a:r>
            <a:endParaRPr lang="hu-HU" altLang="hu-HU" dirty="0"/>
          </a:p>
          <a:p>
            <a:pPr>
              <a:defRPr/>
            </a:pPr>
            <a:r>
              <a:rPr lang="hu-HU" altLang="hu-HU" dirty="0"/>
              <a:t>1</a:t>
            </a:r>
            <a:r>
              <a:rPr lang="en-US" altLang="hu-HU" dirty="0"/>
              <a:t>5</a:t>
            </a:r>
            <a:r>
              <a:rPr lang="hu-HU" altLang="hu-HU" dirty="0"/>
              <a:t>*1</a:t>
            </a:r>
            <a:r>
              <a:rPr lang="en-US" altLang="hu-HU" dirty="0"/>
              <a:t>0</a:t>
            </a:r>
            <a:r>
              <a:rPr lang="hu-HU" altLang="hu-HU" dirty="0"/>
              <a:t> m </a:t>
            </a:r>
            <a:r>
              <a:rPr lang="en-US" altLang="hu-HU" dirty="0" err="1"/>
              <a:t>terület</a:t>
            </a:r>
            <a:r>
              <a:rPr lang="en-US" altLang="hu-HU" dirty="0"/>
              <a:t> </a:t>
            </a:r>
            <a:r>
              <a:rPr lang="en-US" altLang="hu-HU" dirty="0" err="1"/>
              <a:t>az</a:t>
            </a:r>
            <a:r>
              <a:rPr lang="en-US" altLang="hu-HU" dirty="0"/>
              <a:t> Expo </a:t>
            </a:r>
            <a:r>
              <a:rPr lang="en-US" altLang="hu-HU" dirty="0" err="1"/>
              <a:t>Parkolo</a:t>
            </a:r>
            <a:r>
              <a:rPr lang="en-US" altLang="hu-HU" dirty="0"/>
              <a:t> </a:t>
            </a:r>
            <a:r>
              <a:rPr lang="en-US" altLang="hu-HU" dirty="0" err="1"/>
              <a:t>zonájában</a:t>
            </a:r>
            <a:r>
              <a:rPr lang="en-US" altLang="hu-HU" dirty="0"/>
              <a:t> </a:t>
            </a:r>
            <a:r>
              <a:rPr lang="en-US" altLang="hu-HU" dirty="0" err="1"/>
              <a:t>vagy</a:t>
            </a:r>
            <a:r>
              <a:rPr lang="en-US" altLang="hu-HU" dirty="0"/>
              <a:t> </a:t>
            </a:r>
            <a:r>
              <a:rPr lang="en-US" altLang="hu-HU" dirty="0" err="1"/>
              <a:t>egy</a:t>
            </a:r>
            <a:r>
              <a:rPr lang="en-US" altLang="hu-HU" dirty="0"/>
              <a:t> </a:t>
            </a:r>
            <a:r>
              <a:rPr lang="en-US" altLang="hu-HU" dirty="0" err="1"/>
              <a:t>benti</a:t>
            </a:r>
            <a:r>
              <a:rPr lang="en-US" altLang="hu-HU" dirty="0"/>
              <a:t> </a:t>
            </a:r>
            <a:r>
              <a:rPr lang="en-US" altLang="hu-HU" dirty="0" err="1"/>
              <a:t>hely</a:t>
            </a:r>
            <a:r>
              <a:rPr lang="en-US" altLang="hu-HU" dirty="0"/>
              <a:t> </a:t>
            </a:r>
            <a:r>
              <a:rPr lang="en-US" altLang="hu-HU" dirty="0" err="1"/>
              <a:t>az</a:t>
            </a:r>
            <a:r>
              <a:rPr lang="en-US" altLang="hu-HU" dirty="0"/>
              <a:t> Expo </a:t>
            </a:r>
            <a:r>
              <a:rPr lang="en-US" altLang="hu-HU" dirty="0" err="1"/>
              <a:t>Belsö</a:t>
            </a:r>
            <a:r>
              <a:rPr lang="en-US" altLang="hu-HU" dirty="0"/>
              <a:t> </a:t>
            </a:r>
            <a:r>
              <a:rPr lang="en-US" altLang="hu-HU" dirty="0" err="1"/>
              <a:t>területén</a:t>
            </a:r>
            <a:r>
              <a:rPr lang="en-US" altLang="hu-HU" dirty="0"/>
              <a:t>.</a:t>
            </a:r>
            <a:endParaRPr lang="hu-HU" altLang="hu-HU" sz="1050" dirty="0"/>
          </a:p>
          <a:p>
            <a:pPr marL="0" indent="0">
              <a:buFontTx/>
              <a:buNone/>
              <a:defRPr/>
            </a:pPr>
            <a:r>
              <a:rPr lang="hu-HU" altLang="hu-HU" b="1" u="sng" dirty="0"/>
              <a:t>Partner</a:t>
            </a:r>
            <a:r>
              <a:rPr lang="en-US" altLang="hu-HU" b="1" u="sng" dirty="0"/>
              <a:t> </a:t>
            </a:r>
            <a:r>
              <a:rPr lang="en-US" altLang="hu-HU" b="1" u="sng" dirty="0" err="1"/>
              <a:t>csomag</a:t>
            </a:r>
            <a:r>
              <a:rPr lang="hu-HU" altLang="hu-HU" b="1" u="sng" dirty="0"/>
              <a:t>  : </a:t>
            </a:r>
            <a:r>
              <a:rPr lang="en-US" altLang="hu-HU" b="1" u="sng" dirty="0"/>
              <a:t>75</a:t>
            </a:r>
            <a:r>
              <a:rPr lang="hu-HU" altLang="hu-HU" b="1" u="sng" dirty="0"/>
              <a:t>00 ron + </a:t>
            </a:r>
            <a:r>
              <a:rPr lang="en-US" altLang="hu-HU" b="1" u="sng" dirty="0" err="1"/>
              <a:t>áfa</a:t>
            </a:r>
            <a:r>
              <a:rPr lang="en-US" altLang="hu-HU" b="1" u="sng" dirty="0"/>
              <a:t>.</a:t>
            </a:r>
            <a:endParaRPr lang="hu-HU" altLang="hu-HU" dirty="0"/>
          </a:p>
          <a:p>
            <a:pPr>
              <a:defRPr/>
            </a:pPr>
            <a:r>
              <a:rPr lang="en-US" altLang="hu-HU" dirty="0"/>
              <a:t>Logo </a:t>
            </a:r>
            <a:r>
              <a:rPr lang="en-US" altLang="hu-HU" dirty="0" err="1"/>
              <a:t>u</a:t>
            </a:r>
            <a:r>
              <a:rPr lang="en-US" altLang="hu-HU" dirty="0" err="1" smtClean="0"/>
              <a:t>tcai</a:t>
            </a:r>
            <a:r>
              <a:rPr lang="en-US" altLang="hu-HU" dirty="0" smtClean="0"/>
              <a:t> </a:t>
            </a:r>
            <a:r>
              <a:rPr lang="en-US" altLang="hu-HU" dirty="0" err="1"/>
              <a:t>és</a:t>
            </a:r>
            <a:r>
              <a:rPr lang="en-US" altLang="hu-HU" dirty="0"/>
              <a:t> online </a:t>
            </a:r>
            <a:r>
              <a:rPr lang="en-US" altLang="hu-HU" dirty="0" err="1"/>
              <a:t>plakát</a:t>
            </a:r>
            <a:r>
              <a:rPr lang="en-US" altLang="hu-HU" dirty="0"/>
              <a:t>.</a:t>
            </a:r>
          </a:p>
          <a:p>
            <a:pPr>
              <a:defRPr/>
            </a:pPr>
            <a:r>
              <a:rPr lang="en-US" altLang="hu-HU" dirty="0" err="1"/>
              <a:t>PicMessage</a:t>
            </a:r>
            <a:r>
              <a:rPr lang="en-US" altLang="hu-HU" dirty="0"/>
              <a:t> </a:t>
            </a:r>
            <a:r>
              <a:rPr lang="en-US" altLang="hu-HU" dirty="0" err="1"/>
              <a:t>és</a:t>
            </a:r>
            <a:r>
              <a:rPr lang="en-US" altLang="hu-HU" dirty="0"/>
              <a:t> </a:t>
            </a:r>
            <a:r>
              <a:rPr lang="en-US" altLang="hu-HU" dirty="0" err="1"/>
              <a:t>cégleirás</a:t>
            </a:r>
            <a:r>
              <a:rPr lang="en-US" altLang="hu-HU" dirty="0"/>
              <a:t> a Facebook-on : Agro Expo </a:t>
            </a:r>
            <a:r>
              <a:rPr lang="en-US" altLang="hu-HU" dirty="0" err="1"/>
              <a:t>si</a:t>
            </a:r>
            <a:r>
              <a:rPr lang="en-US" altLang="hu-HU" dirty="0"/>
              <a:t> Expo Industry </a:t>
            </a:r>
            <a:r>
              <a:rPr lang="en-US" altLang="hu-HU" dirty="0" err="1"/>
              <a:t>Satu</a:t>
            </a:r>
            <a:r>
              <a:rPr lang="en-US" altLang="hu-HU" dirty="0"/>
              <a:t> Mare</a:t>
            </a:r>
          </a:p>
          <a:p>
            <a:pPr>
              <a:defRPr/>
            </a:pPr>
            <a:r>
              <a:rPr lang="en-US" altLang="hu-HU" dirty="0" err="1"/>
              <a:t>Terepmunka</a:t>
            </a:r>
            <a:r>
              <a:rPr lang="en-US" altLang="hu-HU" dirty="0"/>
              <a:t> </a:t>
            </a:r>
            <a:r>
              <a:rPr lang="en-US" altLang="hu-HU" dirty="0" err="1"/>
              <a:t>bemutato</a:t>
            </a:r>
            <a:r>
              <a:rPr lang="en-US" altLang="hu-HU" dirty="0"/>
              <a:t> a Demo </a:t>
            </a:r>
            <a:r>
              <a:rPr lang="en-US" altLang="hu-HU" dirty="0" err="1"/>
              <a:t>zonában</a:t>
            </a:r>
            <a:r>
              <a:rPr lang="en-US" altLang="hu-HU" dirty="0"/>
              <a:t>.</a:t>
            </a:r>
            <a:endParaRPr lang="hu-HU" altLang="hu-HU" dirty="0"/>
          </a:p>
          <a:p>
            <a:pPr>
              <a:defRPr/>
            </a:pPr>
            <a:r>
              <a:rPr lang="hu-HU" altLang="hu-HU" dirty="0" smtClean="0"/>
              <a:t>1</a:t>
            </a:r>
            <a:r>
              <a:rPr lang="en-US" altLang="hu-HU" dirty="0"/>
              <a:t>5</a:t>
            </a:r>
            <a:r>
              <a:rPr lang="hu-HU" altLang="hu-HU" dirty="0"/>
              <a:t>*1</a:t>
            </a:r>
            <a:r>
              <a:rPr lang="en-US" altLang="hu-HU" dirty="0"/>
              <a:t>0</a:t>
            </a:r>
            <a:r>
              <a:rPr lang="hu-HU" altLang="hu-HU" dirty="0"/>
              <a:t> m </a:t>
            </a:r>
            <a:r>
              <a:rPr lang="en-US" altLang="hu-HU" dirty="0" err="1"/>
              <a:t>terület</a:t>
            </a:r>
            <a:r>
              <a:rPr lang="en-US" altLang="hu-HU" dirty="0"/>
              <a:t> </a:t>
            </a:r>
            <a:r>
              <a:rPr lang="en-US" altLang="hu-HU" dirty="0" err="1"/>
              <a:t>az</a:t>
            </a:r>
            <a:r>
              <a:rPr lang="en-US" altLang="hu-HU" dirty="0"/>
              <a:t> Expo </a:t>
            </a:r>
            <a:r>
              <a:rPr lang="en-US" altLang="hu-HU" dirty="0" err="1"/>
              <a:t>Parkolo</a:t>
            </a:r>
            <a:r>
              <a:rPr lang="en-US" altLang="hu-HU" dirty="0"/>
              <a:t> </a:t>
            </a:r>
            <a:r>
              <a:rPr lang="en-US" altLang="hu-HU" dirty="0" err="1"/>
              <a:t>zonájában</a:t>
            </a:r>
            <a:r>
              <a:rPr lang="en-US" altLang="hu-HU" dirty="0"/>
              <a:t> </a:t>
            </a:r>
            <a:r>
              <a:rPr lang="en-US" altLang="hu-HU" dirty="0" err="1"/>
              <a:t>vagy</a:t>
            </a:r>
            <a:r>
              <a:rPr lang="en-US" altLang="hu-HU" dirty="0"/>
              <a:t> </a:t>
            </a:r>
            <a:r>
              <a:rPr lang="en-US" altLang="hu-HU" dirty="0" err="1"/>
              <a:t>egy</a:t>
            </a:r>
            <a:r>
              <a:rPr lang="en-US" altLang="hu-HU" dirty="0"/>
              <a:t> </a:t>
            </a:r>
            <a:r>
              <a:rPr lang="en-US" altLang="hu-HU" dirty="0" err="1"/>
              <a:t>benti</a:t>
            </a:r>
            <a:r>
              <a:rPr lang="en-US" altLang="hu-HU" dirty="0"/>
              <a:t> </a:t>
            </a:r>
            <a:r>
              <a:rPr lang="en-US" altLang="hu-HU" dirty="0" err="1"/>
              <a:t>hely</a:t>
            </a:r>
            <a:r>
              <a:rPr lang="en-US" altLang="hu-HU" dirty="0"/>
              <a:t> </a:t>
            </a:r>
            <a:r>
              <a:rPr lang="en-US" altLang="hu-HU" dirty="0" err="1"/>
              <a:t>az</a:t>
            </a:r>
            <a:r>
              <a:rPr lang="en-US" altLang="hu-HU" dirty="0"/>
              <a:t> Expo </a:t>
            </a:r>
            <a:r>
              <a:rPr lang="en-US" altLang="hu-HU" dirty="0" err="1"/>
              <a:t>Belsö</a:t>
            </a:r>
            <a:r>
              <a:rPr lang="en-US" altLang="hu-HU" dirty="0"/>
              <a:t> </a:t>
            </a:r>
            <a:r>
              <a:rPr lang="en-US" altLang="hu-HU" dirty="0" err="1"/>
              <a:t>területén</a:t>
            </a:r>
            <a:r>
              <a:rPr lang="en-US" altLang="hu-HU" dirty="0"/>
              <a:t>.</a:t>
            </a:r>
            <a:endParaRPr lang="en-US" altLang="hu-HU" sz="1050" dirty="0"/>
          </a:p>
          <a:p>
            <a:pPr marL="0" indent="0">
              <a:buNone/>
              <a:defRPr/>
            </a:pPr>
            <a:r>
              <a:rPr lang="en-US" altLang="hu-HU" b="1" u="sng" dirty="0" err="1"/>
              <a:t>Alap</a:t>
            </a:r>
            <a:r>
              <a:rPr lang="en-US" altLang="hu-HU" b="1" u="sng" dirty="0"/>
              <a:t> </a:t>
            </a:r>
            <a:r>
              <a:rPr lang="en-US" altLang="hu-HU" b="1" u="sng" dirty="0" err="1"/>
              <a:t>csomag</a:t>
            </a:r>
            <a:r>
              <a:rPr lang="en-US" altLang="hu-HU" b="1" u="sng" dirty="0"/>
              <a:t> </a:t>
            </a:r>
            <a:r>
              <a:rPr lang="en-US" altLang="hu-HU" b="1" u="sng" dirty="0" err="1"/>
              <a:t>Parkolo</a:t>
            </a:r>
            <a:r>
              <a:rPr lang="hu-HU" altLang="hu-HU" b="1" u="sng" dirty="0"/>
              <a:t> : </a:t>
            </a:r>
            <a:r>
              <a:rPr lang="en-US" altLang="hu-HU" b="1" u="sng" dirty="0"/>
              <a:t>55</a:t>
            </a:r>
            <a:r>
              <a:rPr lang="hu-HU" altLang="hu-HU" b="1" u="sng" dirty="0"/>
              <a:t>00 ron + </a:t>
            </a:r>
            <a:r>
              <a:rPr lang="en-US" altLang="hu-HU" b="1" u="sng" dirty="0" err="1"/>
              <a:t>áfa</a:t>
            </a:r>
            <a:r>
              <a:rPr lang="en-US" altLang="hu-HU" b="1" u="sng" dirty="0" smtClean="0"/>
              <a:t>. </a:t>
            </a:r>
            <a:endParaRPr lang="en-US" altLang="hu-HU" dirty="0"/>
          </a:p>
          <a:p>
            <a:pPr>
              <a:defRPr/>
            </a:pPr>
            <a:r>
              <a:rPr lang="en-US" altLang="hu-HU" dirty="0" err="1"/>
              <a:t>PicMessage</a:t>
            </a:r>
            <a:r>
              <a:rPr lang="en-US" altLang="hu-HU" dirty="0"/>
              <a:t> </a:t>
            </a:r>
            <a:r>
              <a:rPr lang="en-US" altLang="hu-HU" dirty="0" err="1"/>
              <a:t>és</a:t>
            </a:r>
            <a:r>
              <a:rPr lang="en-US" altLang="hu-HU" dirty="0"/>
              <a:t> </a:t>
            </a:r>
            <a:r>
              <a:rPr lang="en-US" altLang="hu-HU" dirty="0" err="1"/>
              <a:t>cégleirás</a:t>
            </a:r>
            <a:r>
              <a:rPr lang="en-US" altLang="hu-HU" dirty="0"/>
              <a:t> a Facebook-on : Agro Expo </a:t>
            </a:r>
            <a:r>
              <a:rPr lang="en-US" altLang="hu-HU" dirty="0" err="1"/>
              <a:t>si</a:t>
            </a:r>
            <a:r>
              <a:rPr lang="en-US" altLang="hu-HU" dirty="0"/>
              <a:t> Expo Industry </a:t>
            </a:r>
            <a:r>
              <a:rPr lang="en-US" altLang="hu-HU" dirty="0" err="1"/>
              <a:t>Satu</a:t>
            </a:r>
            <a:r>
              <a:rPr lang="en-US" altLang="hu-HU" dirty="0"/>
              <a:t> Mare.</a:t>
            </a:r>
            <a:endParaRPr lang="hu-HU" altLang="hu-HU" dirty="0"/>
          </a:p>
          <a:p>
            <a:pPr>
              <a:defRPr/>
            </a:pPr>
            <a:r>
              <a:rPr lang="hu-HU" altLang="hu-HU" dirty="0"/>
              <a:t>1</a:t>
            </a:r>
            <a:r>
              <a:rPr lang="en-US" altLang="hu-HU" dirty="0"/>
              <a:t>5</a:t>
            </a:r>
            <a:r>
              <a:rPr lang="hu-HU" altLang="hu-HU" dirty="0"/>
              <a:t>*1</a:t>
            </a:r>
            <a:r>
              <a:rPr lang="en-US" altLang="hu-HU" dirty="0"/>
              <a:t>0</a:t>
            </a:r>
            <a:r>
              <a:rPr lang="hu-HU" altLang="hu-HU" dirty="0"/>
              <a:t> m </a:t>
            </a:r>
            <a:r>
              <a:rPr lang="en-US" altLang="hu-HU" dirty="0" err="1"/>
              <a:t>terület</a:t>
            </a:r>
            <a:r>
              <a:rPr lang="en-US" altLang="hu-HU" dirty="0"/>
              <a:t> </a:t>
            </a:r>
            <a:r>
              <a:rPr lang="en-US" altLang="hu-HU" dirty="0" err="1"/>
              <a:t>az</a:t>
            </a:r>
            <a:r>
              <a:rPr lang="en-US" altLang="hu-HU" dirty="0"/>
              <a:t> Expo </a:t>
            </a:r>
            <a:r>
              <a:rPr lang="en-US" altLang="hu-HU" dirty="0" err="1"/>
              <a:t>Parkolo</a:t>
            </a:r>
            <a:r>
              <a:rPr lang="en-US" altLang="hu-HU" dirty="0"/>
              <a:t> </a:t>
            </a:r>
            <a:r>
              <a:rPr lang="en-US" altLang="hu-HU" dirty="0" err="1"/>
              <a:t>zonájában</a:t>
            </a:r>
            <a:r>
              <a:rPr lang="en-US" altLang="hu-HU" dirty="0"/>
              <a:t>.</a:t>
            </a:r>
            <a:endParaRPr lang="hu-HU" altLang="hu-HU" sz="1050" dirty="0"/>
          </a:p>
          <a:p>
            <a:pPr marL="0" indent="0">
              <a:buFontTx/>
              <a:buNone/>
              <a:defRPr/>
            </a:pPr>
            <a:r>
              <a:rPr lang="en-US" altLang="hu-HU" b="1" u="sng" dirty="0" err="1"/>
              <a:t>Alap</a:t>
            </a:r>
            <a:r>
              <a:rPr lang="en-US" altLang="hu-HU" b="1" u="sng" dirty="0"/>
              <a:t> </a:t>
            </a:r>
            <a:r>
              <a:rPr lang="en-US" altLang="hu-HU" b="1" u="sng" dirty="0" err="1"/>
              <a:t>csomag</a:t>
            </a:r>
            <a:r>
              <a:rPr lang="en-US" altLang="hu-HU" b="1" u="sng" dirty="0"/>
              <a:t> </a:t>
            </a:r>
            <a:r>
              <a:rPr lang="en-US" altLang="hu-HU" b="1" u="sng" dirty="0" err="1"/>
              <a:t>Belsö</a:t>
            </a:r>
            <a:r>
              <a:rPr lang="en-US" altLang="hu-HU" b="1" u="sng" dirty="0"/>
              <a:t> </a:t>
            </a:r>
            <a:r>
              <a:rPr lang="en-US" altLang="hu-HU" b="1" u="sng" dirty="0" err="1"/>
              <a:t>terület</a:t>
            </a:r>
            <a:r>
              <a:rPr lang="en-US" altLang="hu-HU" b="1" u="sng" dirty="0"/>
              <a:t> </a:t>
            </a:r>
            <a:r>
              <a:rPr lang="hu-HU" altLang="hu-HU" b="1" u="sng" dirty="0"/>
              <a:t> : </a:t>
            </a:r>
            <a:r>
              <a:rPr lang="en-US" altLang="hu-HU" b="1" u="sng" dirty="0"/>
              <a:t>3</a:t>
            </a:r>
            <a:r>
              <a:rPr lang="hu-HU" altLang="hu-HU" b="1" u="sng" dirty="0"/>
              <a:t>500 ron + </a:t>
            </a:r>
            <a:r>
              <a:rPr lang="en-US" altLang="hu-HU" b="1" u="sng" dirty="0" err="1"/>
              <a:t>áfa</a:t>
            </a:r>
            <a:r>
              <a:rPr lang="hu-HU" altLang="hu-HU" b="1" u="sng" dirty="0"/>
              <a:t>.</a:t>
            </a:r>
            <a:endParaRPr lang="en-US" altLang="hu-HU" dirty="0"/>
          </a:p>
          <a:p>
            <a:pPr>
              <a:defRPr/>
            </a:pPr>
            <a:r>
              <a:rPr lang="en-US" altLang="hu-HU" dirty="0" err="1"/>
              <a:t>PicMessage</a:t>
            </a:r>
            <a:r>
              <a:rPr lang="en-US" altLang="hu-HU" dirty="0"/>
              <a:t> </a:t>
            </a:r>
            <a:r>
              <a:rPr lang="en-US" altLang="hu-HU" dirty="0" err="1"/>
              <a:t>és</a:t>
            </a:r>
            <a:r>
              <a:rPr lang="en-US" altLang="hu-HU" dirty="0"/>
              <a:t> </a:t>
            </a:r>
            <a:r>
              <a:rPr lang="en-US" altLang="hu-HU" dirty="0" err="1"/>
              <a:t>cégleirás</a:t>
            </a:r>
            <a:r>
              <a:rPr lang="en-US" altLang="hu-HU" dirty="0"/>
              <a:t> a Facebook-on : Agro Expo </a:t>
            </a:r>
            <a:r>
              <a:rPr lang="en-US" altLang="hu-HU" dirty="0" err="1"/>
              <a:t>si</a:t>
            </a:r>
            <a:r>
              <a:rPr lang="en-US" altLang="hu-HU" dirty="0"/>
              <a:t> Expo Industry </a:t>
            </a:r>
            <a:r>
              <a:rPr lang="en-US" altLang="hu-HU" dirty="0" err="1"/>
              <a:t>Satu</a:t>
            </a:r>
            <a:r>
              <a:rPr lang="en-US" altLang="hu-HU" dirty="0"/>
              <a:t> Mare</a:t>
            </a:r>
            <a:endParaRPr lang="hu-HU" altLang="hu-HU" dirty="0"/>
          </a:p>
          <a:p>
            <a:pPr>
              <a:defRPr/>
            </a:pPr>
            <a:r>
              <a:rPr lang="en-US" altLang="hu-HU" dirty="0" err="1"/>
              <a:t>Egy</a:t>
            </a:r>
            <a:r>
              <a:rPr lang="en-US" altLang="hu-HU" dirty="0"/>
              <a:t> </a:t>
            </a:r>
            <a:r>
              <a:rPr lang="en-US" altLang="hu-HU" dirty="0" err="1"/>
              <a:t>benti</a:t>
            </a:r>
            <a:r>
              <a:rPr lang="en-US" altLang="hu-HU" dirty="0"/>
              <a:t> </a:t>
            </a:r>
            <a:r>
              <a:rPr lang="en-US" altLang="hu-HU" dirty="0" err="1"/>
              <a:t>hely</a:t>
            </a:r>
            <a:r>
              <a:rPr lang="en-US" altLang="hu-HU" dirty="0"/>
              <a:t> </a:t>
            </a:r>
            <a:r>
              <a:rPr lang="en-US" altLang="hu-HU" dirty="0" err="1"/>
              <a:t>az</a:t>
            </a:r>
            <a:r>
              <a:rPr lang="en-US" altLang="hu-HU" dirty="0"/>
              <a:t> Expo </a:t>
            </a:r>
            <a:r>
              <a:rPr lang="en-US" altLang="hu-HU" dirty="0" err="1"/>
              <a:t>Belsö</a:t>
            </a:r>
            <a:r>
              <a:rPr lang="en-US" altLang="hu-HU" dirty="0"/>
              <a:t> </a:t>
            </a:r>
            <a:r>
              <a:rPr lang="en-US" altLang="hu-HU" dirty="0" err="1"/>
              <a:t>területén</a:t>
            </a:r>
            <a:r>
              <a:rPr lang="en-US" altLang="hu-HU" dirty="0"/>
              <a:t>.</a:t>
            </a:r>
            <a:endParaRPr lang="hu-HU" altLang="hu-HU" sz="105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830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7588" y="0"/>
            <a:ext cx="2791327" cy="2225841"/>
          </a:xfrm>
        </p:spPr>
        <p:txBody>
          <a:bodyPr>
            <a:normAutofit/>
          </a:bodyPr>
          <a:lstStyle/>
          <a:p>
            <a:r>
              <a:rPr lang="en-US" dirty="0"/>
              <a:t>Facebook Agro Expo </a:t>
            </a:r>
            <a:r>
              <a:rPr lang="en-US" dirty="0" err="1"/>
              <a:t>Satu</a:t>
            </a:r>
            <a:r>
              <a:rPr lang="en-US" dirty="0"/>
              <a:t> Mare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041" y="4439276"/>
            <a:ext cx="3409068" cy="21303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041" y="2128839"/>
            <a:ext cx="3409067" cy="2214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443" y="0"/>
            <a:ext cx="4150895" cy="67136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69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56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380"/>
            <a:ext cx="10515600" cy="794083"/>
          </a:xfrm>
        </p:spPr>
        <p:txBody>
          <a:bodyPr/>
          <a:lstStyle/>
          <a:p>
            <a:pPr algn="ctr"/>
            <a:r>
              <a:rPr lang="en-US" dirty="0" err="1"/>
              <a:t>Aushopping</a:t>
            </a:r>
            <a:r>
              <a:rPr lang="en-US" dirty="0"/>
              <a:t> Expo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38463"/>
            <a:ext cx="4467726" cy="58353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4" y="938463"/>
            <a:ext cx="6605337" cy="583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6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 noChangeArrowheads="1"/>
          </p:cNvSpPr>
          <p:nvPr>
            <p:ph type="title"/>
          </p:nvPr>
        </p:nvSpPr>
        <p:spPr>
          <a:xfrm>
            <a:off x="818147" y="115889"/>
            <a:ext cx="10852485" cy="3277016"/>
          </a:xfrm>
        </p:spPr>
        <p:txBody>
          <a:bodyPr/>
          <a:lstStyle/>
          <a:p>
            <a:r>
              <a:rPr lang="en-US" altLang="hu-HU" sz="2000" b="1" i="1" dirty="0"/>
              <a:t>T</a:t>
            </a:r>
            <a:r>
              <a:rPr lang="hu-HU" altLang="hu-HU" sz="2000" b="1" i="1" dirty="0"/>
              <a:t>isztelettel :</a:t>
            </a:r>
            <a:br>
              <a:rPr lang="hu-HU" altLang="hu-HU" sz="2000" b="1" i="1" dirty="0"/>
            </a:br>
            <a:r>
              <a:rPr lang="hu-HU" altLang="hu-HU" sz="2000" b="1" i="1" dirty="0"/>
              <a:t>Bura-Maksay </a:t>
            </a:r>
            <a:r>
              <a:rPr lang="en-US" altLang="hu-HU" sz="2000" b="1" i="1" dirty="0" err="1"/>
              <a:t>István</a:t>
            </a:r>
            <a:r>
              <a:rPr lang="hu-HU" altLang="hu-HU" sz="2000" b="1" i="1" dirty="0"/>
              <a:t>-P</a:t>
            </a:r>
            <a:r>
              <a:rPr lang="en-US" altLang="hu-HU" sz="2000" b="1" i="1" dirty="0" err="1"/>
              <a:t>éter</a:t>
            </a:r>
            <a:r>
              <a:rPr lang="hu-HU" altLang="hu-HU" sz="2000" b="1" i="1" dirty="0"/>
              <a:t/>
            </a:r>
            <a:br>
              <a:rPr lang="hu-HU" altLang="hu-HU" sz="2000" b="1" i="1" dirty="0"/>
            </a:br>
            <a:r>
              <a:rPr lang="hu-HU" altLang="hu-HU" sz="2000" b="1" i="1" dirty="0"/>
              <a:t/>
            </a:r>
            <a:br>
              <a:rPr lang="hu-HU" altLang="hu-HU" sz="2000" b="1" i="1" dirty="0"/>
            </a:br>
            <a:r>
              <a:rPr lang="en-US" altLang="hu-HU" sz="2000" b="1" i="1" dirty="0" err="1"/>
              <a:t>Rendezvény</a:t>
            </a:r>
            <a:r>
              <a:rPr lang="en-US" altLang="hu-HU" sz="2000" b="1" i="1" dirty="0"/>
              <a:t> </a:t>
            </a:r>
            <a:r>
              <a:rPr lang="en-US" altLang="hu-HU" sz="2000" b="1" i="1" dirty="0" err="1"/>
              <a:t>szervezö</a:t>
            </a:r>
            <a:r>
              <a:rPr lang="hu-HU" altLang="hu-HU" sz="2000" b="1" i="1" dirty="0"/>
              <a:t> </a:t>
            </a:r>
            <a:r>
              <a:rPr lang="en-US" altLang="hu-HU" sz="2000" b="1" i="1" dirty="0"/>
              <a:t/>
            </a:r>
            <a:br>
              <a:rPr lang="en-US" altLang="hu-HU" sz="2000" b="1" i="1" dirty="0"/>
            </a:br>
            <a:r>
              <a:rPr lang="en-US" altLang="hu-HU" sz="2000" b="1" i="1" dirty="0"/>
              <a:t>Expo Industry </a:t>
            </a:r>
            <a:r>
              <a:rPr lang="en-US" altLang="hu-HU" sz="2000" b="1" i="1" dirty="0" err="1"/>
              <a:t>Szatmár</a:t>
            </a:r>
            <a:r>
              <a:rPr lang="en-US" altLang="hu-HU" sz="2000" b="1" i="1" dirty="0"/>
              <a:t> </a:t>
            </a:r>
            <a:r>
              <a:rPr lang="en-US" altLang="hu-HU" sz="2000" b="1" i="1" dirty="0" err="1"/>
              <a:t>a</a:t>
            </a:r>
            <a:r>
              <a:rPr lang="en-US" altLang="hu-HU" sz="2000" b="1" i="1" dirty="0" err="1" smtClean="0"/>
              <a:t>lapitoja</a:t>
            </a:r>
            <a:r>
              <a:rPr lang="en-US" altLang="hu-HU" sz="2000" b="1" i="1" dirty="0" smtClean="0"/>
              <a:t> </a:t>
            </a:r>
            <a:br>
              <a:rPr lang="en-US" altLang="hu-HU" sz="2000" b="1" i="1" dirty="0" smtClean="0"/>
            </a:br>
            <a:r>
              <a:rPr lang="en-US" altLang="hu-HU" sz="2000" b="1" i="1" dirty="0" smtClean="0"/>
              <a:t>Agro Expo </a:t>
            </a:r>
            <a:r>
              <a:rPr lang="en-US" altLang="hu-HU" sz="2000" b="1" i="1" dirty="0" err="1" smtClean="0"/>
              <a:t>Szatmárnémeti</a:t>
            </a:r>
            <a:r>
              <a:rPr lang="en-US" altLang="hu-HU" sz="2000" b="1" i="1" dirty="0" smtClean="0"/>
              <a:t> </a:t>
            </a:r>
            <a:r>
              <a:rPr lang="en-US" altLang="hu-HU" sz="2000" b="1" i="1" dirty="0" err="1" smtClean="0"/>
              <a:t>alapitoja</a:t>
            </a:r>
            <a:r>
              <a:rPr lang="hu-HU" altLang="hu-HU" sz="2000" b="1" i="1" dirty="0"/>
              <a:t/>
            </a:r>
            <a:br>
              <a:rPr lang="hu-HU" altLang="hu-HU" sz="2000" b="1" i="1" dirty="0"/>
            </a:br>
            <a:r>
              <a:rPr lang="hu-HU" altLang="hu-HU" sz="2000" b="1" i="1" dirty="0"/>
              <a:t>Tel : 004-0744-977-846 </a:t>
            </a:r>
            <a:br>
              <a:rPr lang="hu-HU" altLang="hu-HU" sz="2000" b="1" i="1" dirty="0"/>
            </a:br>
            <a:r>
              <a:rPr lang="hu-HU" altLang="hu-HU" sz="2000" b="1" i="1" dirty="0"/>
              <a:t>Email : </a:t>
            </a:r>
            <a:r>
              <a:rPr lang="hu-HU" altLang="hu-HU" sz="2000" b="1" i="1" dirty="0">
                <a:hlinkClick r:id="rId2"/>
              </a:rPr>
              <a:t>bura.istvan1975@gmail.com</a:t>
            </a:r>
            <a:r>
              <a:rPr lang="en-US" altLang="hu-HU" sz="2000" b="1" i="1" dirty="0"/>
              <a:t>  </a:t>
            </a:r>
            <a:br>
              <a:rPr lang="en-US" altLang="hu-HU" sz="2000" b="1" i="1" dirty="0"/>
            </a:br>
            <a:r>
              <a:rPr lang="en-US" altLang="hu-HU" sz="2000" b="1" i="1" dirty="0"/>
              <a:t>Facebook : Expo Industry </a:t>
            </a:r>
            <a:r>
              <a:rPr lang="en-US" altLang="hu-HU" sz="2000" b="1" i="1" dirty="0" err="1"/>
              <a:t>Satu</a:t>
            </a:r>
            <a:r>
              <a:rPr lang="en-US" altLang="hu-HU" sz="2000" b="1" i="1" dirty="0"/>
              <a:t> Mare , Agro Expo </a:t>
            </a:r>
            <a:r>
              <a:rPr lang="en-US" altLang="hu-HU" sz="2000" b="1" i="1" dirty="0" err="1"/>
              <a:t>Satu</a:t>
            </a:r>
            <a:r>
              <a:rPr lang="en-US" altLang="hu-HU" sz="2000" b="1" i="1" dirty="0"/>
              <a:t> Mare , </a:t>
            </a:r>
            <a:r>
              <a:rPr lang="en-US" altLang="hu-HU" sz="2000" b="1" i="1" dirty="0" err="1"/>
              <a:t>SkyLine</a:t>
            </a:r>
            <a:r>
              <a:rPr lang="en-US" altLang="hu-HU" sz="2000" b="1" i="1" dirty="0"/>
              <a:t> Events .</a:t>
            </a:r>
            <a:r>
              <a:rPr lang="en-US" altLang="hu-HU" sz="2000" b="1" dirty="0"/>
              <a:t/>
            </a:r>
            <a:br>
              <a:rPr lang="en-US" altLang="hu-HU" sz="2000" b="1" dirty="0"/>
            </a:br>
            <a:r>
              <a:rPr lang="en-US" altLang="hu-HU" sz="2000" b="1" dirty="0"/>
              <a:t/>
            </a:r>
            <a:br>
              <a:rPr lang="en-US" altLang="hu-HU" sz="2000" b="1" dirty="0"/>
            </a:br>
            <a:endParaRPr lang="hu-HU" altLang="hu-HU" sz="2000" i="1" dirty="0"/>
          </a:p>
        </p:txBody>
      </p:sp>
      <p:pic>
        <p:nvPicPr>
          <p:cNvPr id="10243" name="Tartalom hely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0239" y="4149725"/>
            <a:ext cx="3267075" cy="2160588"/>
          </a:xfrm>
        </p:spPr>
      </p:pic>
      <p:pic>
        <p:nvPicPr>
          <p:cNvPr id="1024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4149725"/>
            <a:ext cx="4572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49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412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Agro Expo Szatmárnémeti 2024 </vt:lpstr>
      <vt:lpstr>Agro Expo Szatmárnémeti 2024 Március 8-10</vt:lpstr>
      <vt:lpstr>Expo Parkolo Térkép</vt:lpstr>
      <vt:lpstr>Expo Belsörész Térkép - Open Spaces-Nyitott terület </vt:lpstr>
      <vt:lpstr>Reklám és Promo csomagok</vt:lpstr>
      <vt:lpstr>Facebook Agro Expo Satu Mare</vt:lpstr>
      <vt:lpstr>Aushopping Expo </vt:lpstr>
      <vt:lpstr>Tisztelettel : Bura-Maksay István-Péter  Rendezvény szervezö  Expo Industry Szatmár alapitoja  Agro Expo Szatmárnémeti alapitoja Tel : 004-0744-977-846  Email : bura.istvan1975@gmail.com   Facebook : Expo Industry Satu Mare , Agro Expo Satu Mare , SkyLine Events .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Agro Expo Szatmárnémeti</dc:title>
  <dc:creator>HP</dc:creator>
  <cp:lastModifiedBy>HP</cp:lastModifiedBy>
  <cp:revision>9</cp:revision>
  <dcterms:created xsi:type="dcterms:W3CDTF">2023-10-05T07:28:31Z</dcterms:created>
  <dcterms:modified xsi:type="dcterms:W3CDTF">2023-12-28T18:26:15Z</dcterms:modified>
</cp:coreProperties>
</file>